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15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0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42BD9A3-383B-7219-8C7D-EF0EA3AAD3B5}"/>
              </a:ext>
            </a:extLst>
          </p:cNvPr>
          <p:cNvSpPr/>
          <p:nvPr/>
        </p:nvSpPr>
        <p:spPr>
          <a:xfrm>
            <a:off x="238575" y="3652735"/>
            <a:ext cx="18212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اكمل العد </a:t>
            </a:r>
            <a:endParaRPr kumimoji="0" lang="en-A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FE491A3-8D7B-E5D9-A1F5-DE9D1763A36C}"/>
              </a:ext>
            </a:extLst>
          </p:cNvPr>
          <p:cNvSpPr/>
          <p:nvPr/>
        </p:nvSpPr>
        <p:spPr>
          <a:xfrm>
            <a:off x="2246620" y="366868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E42F97-CE1C-FA25-7E9B-1F2027DC1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721" y="2469934"/>
            <a:ext cx="2270957" cy="282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4</cp:revision>
  <dcterms:created xsi:type="dcterms:W3CDTF">2023-06-19T04:09:44Z</dcterms:created>
  <dcterms:modified xsi:type="dcterms:W3CDTF">2023-09-01T16:50:47Z</dcterms:modified>
</cp:coreProperties>
</file>